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2" r:id="rId4"/>
    <p:sldId id="258" r:id="rId5"/>
    <p:sldId id="259" r:id="rId6"/>
    <p:sldId id="260" r:id="rId7"/>
    <p:sldId id="261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5CED1"/>
    <a:srgbClr val="FF8A5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256" autoAdjust="0"/>
    <p:restoredTop sz="94660"/>
  </p:normalViewPr>
  <p:slideViewPr>
    <p:cSldViewPr snapToGrid="0">
      <p:cViewPr varScale="1">
        <p:scale>
          <a:sx n="92" d="100"/>
          <a:sy n="92" d="100"/>
        </p:scale>
        <p:origin x="342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Заглавен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bg-BG" smtClean="0"/>
              <a:t>Редакт. стил загл. образец</a:t>
            </a:r>
            <a:endParaRPr lang="en-US"/>
          </a:p>
        </p:txBody>
      </p:sp>
      <p:sp>
        <p:nvSpPr>
          <p:cNvPr id="3" name="Подзаглавие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bg-BG" smtClean="0"/>
              <a:t>Щракнете за редакция стил подзагл. обр.</a:t>
            </a:r>
            <a:endParaRPr lang="en-US"/>
          </a:p>
        </p:txBody>
      </p:sp>
      <p:sp>
        <p:nvSpPr>
          <p:cNvPr id="4" name="Контейнер за 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F0DBE-677C-4771-9B34-7ED7E6CB98E1}" type="datetimeFigureOut">
              <a:rPr lang="en-US" smtClean="0"/>
              <a:t>6/5/2016</a:t>
            </a:fld>
            <a:endParaRPr lang="en-US"/>
          </a:p>
        </p:txBody>
      </p:sp>
      <p:sp>
        <p:nvSpPr>
          <p:cNvPr id="5" name="Контейнер за долния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Контейнер за номер на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5CCAB-44D9-4EEA-B769-5FE0AA4F1F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527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лавие и вертикален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mtClean="0"/>
              <a:t>Редакт. стил загл. образец</a:t>
            </a:r>
            <a:endParaRPr lang="en-US"/>
          </a:p>
        </p:txBody>
      </p:sp>
      <p:sp>
        <p:nvSpPr>
          <p:cNvPr id="3" name="Контейнер за вертикален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bg-BG" smtClean="0"/>
              <a:t>Щракнете, за да редактирате стиловете на текста в образеца</a:t>
            </a:r>
          </a:p>
          <a:p>
            <a:pPr lvl="1"/>
            <a:r>
              <a:rPr lang="bg-BG" smtClean="0"/>
              <a:t>Второ ниво</a:t>
            </a:r>
          </a:p>
          <a:p>
            <a:pPr lvl="2"/>
            <a:r>
              <a:rPr lang="bg-BG" smtClean="0"/>
              <a:t>Трето ниво</a:t>
            </a:r>
          </a:p>
          <a:p>
            <a:pPr lvl="3"/>
            <a:r>
              <a:rPr lang="bg-BG" smtClean="0"/>
              <a:t>Четвърто ниво</a:t>
            </a:r>
          </a:p>
          <a:p>
            <a:pPr lvl="4"/>
            <a:r>
              <a:rPr lang="bg-BG" smtClean="0"/>
              <a:t>Пето ниво</a:t>
            </a:r>
            <a:endParaRPr lang="en-US"/>
          </a:p>
        </p:txBody>
      </p:sp>
      <p:sp>
        <p:nvSpPr>
          <p:cNvPr id="4" name="Контейнер за 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F0DBE-677C-4771-9B34-7ED7E6CB98E1}" type="datetimeFigureOut">
              <a:rPr lang="en-US" smtClean="0"/>
              <a:t>6/5/2016</a:t>
            </a:fld>
            <a:endParaRPr lang="en-US"/>
          </a:p>
        </p:txBody>
      </p:sp>
      <p:sp>
        <p:nvSpPr>
          <p:cNvPr id="5" name="Контейнер за долния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Контейнер за номер на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5CCAB-44D9-4EEA-B769-5FE0AA4F1F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2948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но заглавие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но заглавие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bg-BG" smtClean="0"/>
              <a:t>Редакт. стил загл. образец</a:t>
            </a:r>
            <a:endParaRPr lang="en-US"/>
          </a:p>
        </p:txBody>
      </p:sp>
      <p:sp>
        <p:nvSpPr>
          <p:cNvPr id="3" name="Контейнер за вертикален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bg-BG" smtClean="0"/>
              <a:t>Щракнете, за да редактирате стиловете на текста в образеца</a:t>
            </a:r>
          </a:p>
          <a:p>
            <a:pPr lvl="1"/>
            <a:r>
              <a:rPr lang="bg-BG" smtClean="0"/>
              <a:t>Второ ниво</a:t>
            </a:r>
          </a:p>
          <a:p>
            <a:pPr lvl="2"/>
            <a:r>
              <a:rPr lang="bg-BG" smtClean="0"/>
              <a:t>Трето ниво</a:t>
            </a:r>
          </a:p>
          <a:p>
            <a:pPr lvl="3"/>
            <a:r>
              <a:rPr lang="bg-BG" smtClean="0"/>
              <a:t>Четвърто ниво</a:t>
            </a:r>
          </a:p>
          <a:p>
            <a:pPr lvl="4"/>
            <a:r>
              <a:rPr lang="bg-BG" smtClean="0"/>
              <a:t>Пето ниво</a:t>
            </a:r>
            <a:endParaRPr lang="en-US"/>
          </a:p>
        </p:txBody>
      </p:sp>
      <p:sp>
        <p:nvSpPr>
          <p:cNvPr id="4" name="Контейнер за 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F0DBE-677C-4771-9B34-7ED7E6CB98E1}" type="datetimeFigureOut">
              <a:rPr lang="en-US" smtClean="0"/>
              <a:t>6/5/2016</a:t>
            </a:fld>
            <a:endParaRPr lang="en-US"/>
          </a:p>
        </p:txBody>
      </p:sp>
      <p:sp>
        <p:nvSpPr>
          <p:cNvPr id="5" name="Контейнер за долния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Контейнер за номер на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5CCAB-44D9-4EEA-B769-5FE0AA4F1F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3176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лавие и съдържа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mtClean="0"/>
              <a:t>Редакт. стил загл. образец</a:t>
            </a:r>
            <a:endParaRPr lang="en-US"/>
          </a:p>
        </p:txBody>
      </p:sp>
      <p:sp>
        <p:nvSpPr>
          <p:cNvPr id="3" name="Контейнер за съдържани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bg-BG" smtClean="0"/>
              <a:t>Щракнете, за да редактирате стиловете на текста в образеца</a:t>
            </a:r>
          </a:p>
          <a:p>
            <a:pPr lvl="1"/>
            <a:r>
              <a:rPr lang="bg-BG" smtClean="0"/>
              <a:t>Второ ниво</a:t>
            </a:r>
          </a:p>
          <a:p>
            <a:pPr lvl="2"/>
            <a:r>
              <a:rPr lang="bg-BG" smtClean="0"/>
              <a:t>Трето ниво</a:t>
            </a:r>
          </a:p>
          <a:p>
            <a:pPr lvl="3"/>
            <a:r>
              <a:rPr lang="bg-BG" smtClean="0"/>
              <a:t>Четвърто ниво</a:t>
            </a:r>
          </a:p>
          <a:p>
            <a:pPr lvl="4"/>
            <a:r>
              <a:rPr lang="bg-BG" smtClean="0"/>
              <a:t>Пето ниво</a:t>
            </a:r>
            <a:endParaRPr lang="en-US"/>
          </a:p>
        </p:txBody>
      </p:sp>
      <p:sp>
        <p:nvSpPr>
          <p:cNvPr id="4" name="Контейнер за 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F0DBE-677C-4771-9B34-7ED7E6CB98E1}" type="datetimeFigureOut">
              <a:rPr lang="en-US" smtClean="0"/>
              <a:t>6/5/2016</a:t>
            </a:fld>
            <a:endParaRPr lang="en-US"/>
          </a:p>
        </p:txBody>
      </p:sp>
      <p:sp>
        <p:nvSpPr>
          <p:cNvPr id="5" name="Контейнер за долния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Контейнер за номер на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5CCAB-44D9-4EEA-B769-5FE0AA4F1F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3021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лавка на секц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bg-BG" smtClean="0"/>
              <a:t>Редакт. стил загл. образец</a:t>
            </a:r>
            <a:endParaRPr lang="en-US"/>
          </a:p>
        </p:txBody>
      </p:sp>
      <p:sp>
        <p:nvSpPr>
          <p:cNvPr id="3" name="Текстов контейне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bg-BG" smtClean="0"/>
              <a:t>Щракнете, за да редактирате стиловете на текста в образеца</a:t>
            </a:r>
          </a:p>
        </p:txBody>
      </p:sp>
      <p:sp>
        <p:nvSpPr>
          <p:cNvPr id="4" name="Контейнер за 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F0DBE-677C-4771-9B34-7ED7E6CB98E1}" type="datetimeFigureOut">
              <a:rPr lang="en-US" smtClean="0"/>
              <a:t>6/5/2016</a:t>
            </a:fld>
            <a:endParaRPr lang="en-US"/>
          </a:p>
        </p:txBody>
      </p:sp>
      <p:sp>
        <p:nvSpPr>
          <p:cNvPr id="5" name="Контейнер за долния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Контейнер за номер на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5CCAB-44D9-4EEA-B769-5FE0AA4F1F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161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е съдържан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mtClean="0"/>
              <a:t>Редакт. стил загл. образец</a:t>
            </a:r>
            <a:endParaRPr lang="en-US"/>
          </a:p>
        </p:txBody>
      </p:sp>
      <p:sp>
        <p:nvSpPr>
          <p:cNvPr id="3" name="Контейнер за съдържание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bg-BG" smtClean="0"/>
              <a:t>Щракнете, за да редактирате стиловете на текста в образеца</a:t>
            </a:r>
          </a:p>
          <a:p>
            <a:pPr lvl="1"/>
            <a:r>
              <a:rPr lang="bg-BG" smtClean="0"/>
              <a:t>Второ ниво</a:t>
            </a:r>
          </a:p>
          <a:p>
            <a:pPr lvl="2"/>
            <a:r>
              <a:rPr lang="bg-BG" smtClean="0"/>
              <a:t>Трето ниво</a:t>
            </a:r>
          </a:p>
          <a:p>
            <a:pPr lvl="3"/>
            <a:r>
              <a:rPr lang="bg-BG" smtClean="0"/>
              <a:t>Четвърто ниво</a:t>
            </a:r>
          </a:p>
          <a:p>
            <a:pPr lvl="4"/>
            <a:r>
              <a:rPr lang="bg-BG" smtClean="0"/>
              <a:t>Пето ниво</a:t>
            </a:r>
            <a:endParaRPr lang="en-US"/>
          </a:p>
        </p:txBody>
      </p:sp>
      <p:sp>
        <p:nvSpPr>
          <p:cNvPr id="4" name="Контейнер за съдържание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bg-BG" smtClean="0"/>
              <a:t>Щракнете, за да редактирате стиловете на текста в образеца</a:t>
            </a:r>
          </a:p>
          <a:p>
            <a:pPr lvl="1"/>
            <a:r>
              <a:rPr lang="bg-BG" smtClean="0"/>
              <a:t>Второ ниво</a:t>
            </a:r>
          </a:p>
          <a:p>
            <a:pPr lvl="2"/>
            <a:r>
              <a:rPr lang="bg-BG" smtClean="0"/>
              <a:t>Трето ниво</a:t>
            </a:r>
          </a:p>
          <a:p>
            <a:pPr lvl="3"/>
            <a:r>
              <a:rPr lang="bg-BG" smtClean="0"/>
              <a:t>Четвърто ниво</a:t>
            </a:r>
          </a:p>
          <a:p>
            <a:pPr lvl="4"/>
            <a:r>
              <a:rPr lang="bg-BG" smtClean="0"/>
              <a:t>Пето ниво</a:t>
            </a:r>
            <a:endParaRPr lang="en-US"/>
          </a:p>
        </p:txBody>
      </p:sp>
      <p:sp>
        <p:nvSpPr>
          <p:cNvPr id="5" name="Контейнер за 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F0DBE-677C-4771-9B34-7ED7E6CB98E1}" type="datetimeFigureOut">
              <a:rPr lang="en-US" smtClean="0"/>
              <a:t>6/5/2016</a:t>
            </a:fld>
            <a:endParaRPr lang="en-US"/>
          </a:p>
        </p:txBody>
      </p:sp>
      <p:sp>
        <p:nvSpPr>
          <p:cNvPr id="6" name="Контейнер за долния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Контейнер за номер на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5CCAB-44D9-4EEA-B769-5FE0AA4F1F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3563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bg-BG" smtClean="0"/>
              <a:t>Редакт. стил загл. образец</a:t>
            </a:r>
            <a:endParaRPr lang="en-US"/>
          </a:p>
        </p:txBody>
      </p:sp>
      <p:sp>
        <p:nvSpPr>
          <p:cNvPr id="3" name="Текстов контейне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bg-BG" smtClean="0"/>
              <a:t>Щракнете, за да редактирате стиловете на текста в образеца</a:t>
            </a:r>
          </a:p>
        </p:txBody>
      </p:sp>
      <p:sp>
        <p:nvSpPr>
          <p:cNvPr id="4" name="Контейнер за съдържание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bg-BG" smtClean="0"/>
              <a:t>Щракнете, за да редактирате стиловете на текста в образеца</a:t>
            </a:r>
          </a:p>
          <a:p>
            <a:pPr lvl="1"/>
            <a:r>
              <a:rPr lang="bg-BG" smtClean="0"/>
              <a:t>Второ ниво</a:t>
            </a:r>
          </a:p>
          <a:p>
            <a:pPr lvl="2"/>
            <a:r>
              <a:rPr lang="bg-BG" smtClean="0"/>
              <a:t>Трето ниво</a:t>
            </a:r>
          </a:p>
          <a:p>
            <a:pPr lvl="3"/>
            <a:r>
              <a:rPr lang="bg-BG" smtClean="0"/>
              <a:t>Четвърто ниво</a:t>
            </a:r>
          </a:p>
          <a:p>
            <a:pPr lvl="4"/>
            <a:r>
              <a:rPr lang="bg-BG" smtClean="0"/>
              <a:t>Пето ниво</a:t>
            </a:r>
            <a:endParaRPr lang="en-US"/>
          </a:p>
        </p:txBody>
      </p:sp>
      <p:sp>
        <p:nvSpPr>
          <p:cNvPr id="5" name="Текстов контейне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bg-BG" smtClean="0"/>
              <a:t>Щракнете, за да редактирате стиловете на текста в образеца</a:t>
            </a:r>
          </a:p>
        </p:txBody>
      </p:sp>
      <p:sp>
        <p:nvSpPr>
          <p:cNvPr id="6" name="Контейнер за съдържание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bg-BG" smtClean="0"/>
              <a:t>Щракнете, за да редактирате стиловете на текста в образеца</a:t>
            </a:r>
          </a:p>
          <a:p>
            <a:pPr lvl="1"/>
            <a:r>
              <a:rPr lang="bg-BG" smtClean="0"/>
              <a:t>Второ ниво</a:t>
            </a:r>
          </a:p>
          <a:p>
            <a:pPr lvl="2"/>
            <a:r>
              <a:rPr lang="bg-BG" smtClean="0"/>
              <a:t>Трето ниво</a:t>
            </a:r>
          </a:p>
          <a:p>
            <a:pPr lvl="3"/>
            <a:r>
              <a:rPr lang="bg-BG" smtClean="0"/>
              <a:t>Четвърто ниво</a:t>
            </a:r>
          </a:p>
          <a:p>
            <a:pPr lvl="4"/>
            <a:r>
              <a:rPr lang="bg-BG" smtClean="0"/>
              <a:t>Пето ниво</a:t>
            </a:r>
            <a:endParaRPr lang="en-US"/>
          </a:p>
        </p:txBody>
      </p:sp>
      <p:sp>
        <p:nvSpPr>
          <p:cNvPr id="7" name="Контейнер за 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F0DBE-677C-4771-9B34-7ED7E6CB98E1}" type="datetimeFigureOut">
              <a:rPr lang="en-US" smtClean="0"/>
              <a:t>6/5/2016</a:t>
            </a:fld>
            <a:endParaRPr lang="en-US"/>
          </a:p>
        </p:txBody>
      </p:sp>
      <p:sp>
        <p:nvSpPr>
          <p:cNvPr id="8" name="Контейнер за долния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Контейнер за номер на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5CCAB-44D9-4EEA-B769-5FE0AA4F1F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0226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Само заглав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mtClean="0"/>
              <a:t>Редакт. стил загл. образец</a:t>
            </a:r>
            <a:endParaRPr lang="en-US"/>
          </a:p>
        </p:txBody>
      </p:sp>
      <p:sp>
        <p:nvSpPr>
          <p:cNvPr id="3" name="Контейнер за 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F0DBE-677C-4771-9B34-7ED7E6CB98E1}" type="datetimeFigureOut">
              <a:rPr lang="en-US" smtClean="0"/>
              <a:t>6/5/2016</a:t>
            </a:fld>
            <a:endParaRPr lang="en-US"/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5CCAB-44D9-4EEA-B769-5FE0AA4F1F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0403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разе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F0DBE-677C-4771-9B34-7ED7E6CB98E1}" type="datetimeFigureOut">
              <a:rPr lang="en-US" smtClean="0"/>
              <a:t>6/5/2016</a:t>
            </a:fld>
            <a:endParaRPr lang="en-US"/>
          </a:p>
        </p:txBody>
      </p:sp>
      <p:sp>
        <p:nvSpPr>
          <p:cNvPr id="3" name="Контейнер за долния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Контейнер за номер на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5CCAB-44D9-4EEA-B769-5FE0AA4F1F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335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Съдържание с на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bg-BG" smtClean="0"/>
              <a:t>Редакт. стил загл. образец</a:t>
            </a:r>
            <a:endParaRPr lang="en-US"/>
          </a:p>
        </p:txBody>
      </p:sp>
      <p:sp>
        <p:nvSpPr>
          <p:cNvPr id="3" name="Контейнер за съдържание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bg-BG" smtClean="0"/>
              <a:t>Щракнете, за да редактирате стиловете на текста в образеца</a:t>
            </a:r>
          </a:p>
          <a:p>
            <a:pPr lvl="1"/>
            <a:r>
              <a:rPr lang="bg-BG" smtClean="0"/>
              <a:t>Второ ниво</a:t>
            </a:r>
          </a:p>
          <a:p>
            <a:pPr lvl="2"/>
            <a:r>
              <a:rPr lang="bg-BG" smtClean="0"/>
              <a:t>Трето ниво</a:t>
            </a:r>
          </a:p>
          <a:p>
            <a:pPr lvl="3"/>
            <a:r>
              <a:rPr lang="bg-BG" smtClean="0"/>
              <a:t>Четвърто ниво</a:t>
            </a:r>
          </a:p>
          <a:p>
            <a:pPr lvl="4"/>
            <a:r>
              <a:rPr lang="bg-BG" smtClean="0"/>
              <a:t>Пето ниво</a:t>
            </a:r>
            <a:endParaRPr lang="en-US"/>
          </a:p>
        </p:txBody>
      </p:sp>
      <p:sp>
        <p:nvSpPr>
          <p:cNvPr id="4" name="Текстов контейне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bg-BG" smtClean="0"/>
              <a:t>Щракнете, за да редактирате стиловете на текста в образеца</a:t>
            </a:r>
          </a:p>
        </p:txBody>
      </p:sp>
      <p:sp>
        <p:nvSpPr>
          <p:cNvPr id="5" name="Контейнер за 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F0DBE-677C-4771-9B34-7ED7E6CB98E1}" type="datetimeFigureOut">
              <a:rPr lang="en-US" smtClean="0"/>
              <a:t>6/5/2016</a:t>
            </a:fld>
            <a:endParaRPr lang="en-US"/>
          </a:p>
        </p:txBody>
      </p:sp>
      <p:sp>
        <p:nvSpPr>
          <p:cNvPr id="6" name="Контейнер за долния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Контейнер за номер на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5CCAB-44D9-4EEA-B769-5FE0AA4F1F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4128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Картина с на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bg-BG" smtClean="0"/>
              <a:t>Редакт. стил загл. образец</a:t>
            </a:r>
            <a:endParaRPr lang="en-US"/>
          </a:p>
        </p:txBody>
      </p:sp>
      <p:sp>
        <p:nvSpPr>
          <p:cNvPr id="3" name="Контейнер за картина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Текстов контейне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bg-BG" smtClean="0"/>
              <a:t>Щракнете, за да редактирате стиловете на текста в образеца</a:t>
            </a:r>
          </a:p>
        </p:txBody>
      </p:sp>
      <p:sp>
        <p:nvSpPr>
          <p:cNvPr id="5" name="Контейнер за 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F0DBE-677C-4771-9B34-7ED7E6CB98E1}" type="datetimeFigureOut">
              <a:rPr lang="en-US" smtClean="0"/>
              <a:t>6/5/2016</a:t>
            </a:fld>
            <a:endParaRPr lang="en-US"/>
          </a:p>
        </p:txBody>
      </p:sp>
      <p:sp>
        <p:nvSpPr>
          <p:cNvPr id="6" name="Контейнер за долния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Контейнер за номер на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5CCAB-44D9-4EEA-B769-5FE0AA4F1F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3763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заглавие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bg-BG" smtClean="0"/>
              <a:t>Редакт. стил загл. образец</a:t>
            </a:r>
            <a:endParaRPr lang="en-US"/>
          </a:p>
        </p:txBody>
      </p:sp>
      <p:sp>
        <p:nvSpPr>
          <p:cNvPr id="3" name="Текстов контейне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bg-BG" smtClean="0"/>
              <a:t>Щракнете, за да редактирате стиловете на текста в образеца</a:t>
            </a:r>
          </a:p>
          <a:p>
            <a:pPr lvl="1"/>
            <a:r>
              <a:rPr lang="bg-BG" smtClean="0"/>
              <a:t>Второ ниво</a:t>
            </a:r>
          </a:p>
          <a:p>
            <a:pPr lvl="2"/>
            <a:r>
              <a:rPr lang="bg-BG" smtClean="0"/>
              <a:t>Трето ниво</a:t>
            </a:r>
          </a:p>
          <a:p>
            <a:pPr lvl="3"/>
            <a:r>
              <a:rPr lang="bg-BG" smtClean="0"/>
              <a:t>Четвърто ниво</a:t>
            </a:r>
          </a:p>
          <a:p>
            <a:pPr lvl="4"/>
            <a:r>
              <a:rPr lang="bg-BG" smtClean="0"/>
              <a:t>Пето ниво</a:t>
            </a:r>
            <a:endParaRPr lang="en-US"/>
          </a:p>
        </p:txBody>
      </p:sp>
      <p:sp>
        <p:nvSpPr>
          <p:cNvPr id="4" name="Контейнер за 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6F0DBE-677C-4771-9B34-7ED7E6CB98E1}" type="datetimeFigureOut">
              <a:rPr lang="en-US" smtClean="0"/>
              <a:t>6/5/2016</a:t>
            </a:fld>
            <a:endParaRPr lang="en-US"/>
          </a:p>
        </p:txBody>
      </p:sp>
      <p:sp>
        <p:nvSpPr>
          <p:cNvPr id="5" name="Контейнер за долния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Контейнер за номер на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D5CCAB-44D9-4EEA-B769-5FE0AA4F1F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4170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happyme.site/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hyperlink" Target="https://www.facebook.com/HappyMeBulgaria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Картина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710" y="2545860"/>
            <a:ext cx="10058400" cy="3596920"/>
          </a:xfrm>
          <a:prstGeom prst="rect">
            <a:avLst/>
          </a:prstGeom>
        </p:spPr>
      </p:pic>
      <p:pic>
        <p:nvPicPr>
          <p:cNvPr id="3" name="Картина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7781" y="914188"/>
            <a:ext cx="5575300" cy="1631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520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Картина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1700" y="965284"/>
            <a:ext cx="7480300" cy="7817565"/>
          </a:xfrm>
          <a:prstGeom prst="rect">
            <a:avLst/>
          </a:prstGeom>
        </p:spPr>
      </p:pic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bg-BG" sz="3600" cap="all" dirty="0">
                <a:solidFill>
                  <a:srgbClr val="FF8A5B"/>
                </a:solidFill>
                <a:latin typeface="Lato Black" panose="020F0502020204030203" pitchFamily="34" charset="0"/>
                <a:cs typeface="Lato Black" panose="020F0502020204030203" pitchFamily="34" charset="0"/>
              </a:rPr>
              <a:t>Какво е </a:t>
            </a:r>
            <a:r>
              <a:rPr lang="en-US" sz="3600" cap="all" dirty="0" err="1">
                <a:solidFill>
                  <a:srgbClr val="FF8A5B"/>
                </a:solidFill>
                <a:latin typeface="Lato Black" panose="020F0502020204030203" pitchFamily="34" charset="0"/>
                <a:cs typeface="Lato Black" panose="020F0502020204030203" pitchFamily="34" charset="0"/>
              </a:rPr>
              <a:t>Ha</a:t>
            </a:r>
            <a:r>
              <a:rPr lang="en-US" sz="3600" cap="all" dirty="0" err="1">
                <a:solidFill>
                  <a:srgbClr val="25CED1"/>
                </a:solidFill>
                <a:latin typeface="Lato Black" panose="020F0502020204030203" pitchFamily="34" charset="0"/>
                <a:cs typeface="Lato Black" panose="020F0502020204030203" pitchFamily="34" charset="0"/>
              </a:rPr>
              <a:t>pp</a:t>
            </a:r>
            <a:r>
              <a:rPr lang="en-US" sz="3600" cap="all" dirty="0" err="1">
                <a:solidFill>
                  <a:srgbClr val="FF8A5B"/>
                </a:solidFill>
                <a:latin typeface="Lato Black" panose="020F0502020204030203" pitchFamily="34" charset="0"/>
                <a:cs typeface="Lato Black" panose="020F0502020204030203" pitchFamily="34" charset="0"/>
              </a:rPr>
              <a:t>y</a:t>
            </a:r>
            <a:r>
              <a:rPr lang="en-US" sz="3600" cap="all" dirty="0" err="1">
                <a:solidFill>
                  <a:srgbClr val="25CED1"/>
                </a:solidFill>
                <a:latin typeface="Lato Black" panose="020F0502020204030203" pitchFamily="34" charset="0"/>
                <a:cs typeface="Lato Black" panose="020F0502020204030203" pitchFamily="34" charset="0"/>
              </a:rPr>
              <a:t>Me</a:t>
            </a:r>
            <a:endParaRPr lang="en-US" sz="3600" cap="all" dirty="0">
              <a:solidFill>
                <a:srgbClr val="25CED1"/>
              </a:solidFill>
              <a:latin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3" name="Контейнер за съдържание 2"/>
          <p:cNvSpPr>
            <a:spLocks noGrp="1"/>
          </p:cNvSpPr>
          <p:nvPr>
            <p:ph idx="1"/>
          </p:nvPr>
        </p:nvSpPr>
        <p:spPr>
          <a:xfrm>
            <a:off x="838199" y="1825625"/>
            <a:ext cx="7110845" cy="4024457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ru-RU" dirty="0" err="1">
                <a:latin typeface="Lato Light" panose="020F0502020204030203" pitchFamily="34" charset="0"/>
                <a:cs typeface="Lato Light" panose="020F0502020204030203" pitchFamily="34" charset="0"/>
              </a:rPr>
              <a:t>Игрова</a:t>
            </a:r>
            <a:r>
              <a:rPr lang="ru-RU" dirty="0">
                <a:latin typeface="Lato Light" panose="020F0502020204030203" pitchFamily="34" charset="0"/>
                <a:cs typeface="Lato Light" panose="020F0502020204030203" pitchFamily="34" charset="0"/>
              </a:rPr>
              <a:t> онлайн </a:t>
            </a:r>
            <a:r>
              <a:rPr lang="ru-RU" dirty="0" smtClean="0">
                <a:latin typeface="Lato Light" panose="020F0502020204030203" pitchFamily="34" charset="0"/>
                <a:cs typeface="Lato Light" panose="020F0502020204030203" pitchFamily="34" charset="0"/>
              </a:rPr>
              <a:t>платформа</a:t>
            </a:r>
            <a:endParaRPr lang="en-US" dirty="0" smtClean="0">
              <a:latin typeface="Lato Light" panose="020F0502020204030203" pitchFamily="34" charset="0"/>
              <a:cs typeface="Lato Light" panose="020F0502020204030203" pitchFamily="34" charset="0"/>
            </a:endParaRPr>
          </a:p>
          <a:p>
            <a:pPr marL="0" indent="0">
              <a:buNone/>
            </a:pPr>
            <a:r>
              <a:rPr lang="ru-RU" dirty="0" smtClean="0">
                <a:latin typeface="Lato Light" panose="020F0502020204030203" pitchFamily="34" charset="0"/>
                <a:cs typeface="Lato Light" panose="020F0502020204030203" pitchFamily="34" charset="0"/>
              </a:rPr>
              <a:t>за </a:t>
            </a:r>
            <a:r>
              <a:rPr lang="ru-RU" dirty="0" err="1">
                <a:latin typeface="Lato Light" panose="020F0502020204030203" pitchFamily="34" charset="0"/>
                <a:cs typeface="Lato Light" panose="020F0502020204030203" pitchFamily="34" charset="0"/>
              </a:rPr>
              <a:t>подпомагане</a:t>
            </a:r>
            <a:r>
              <a:rPr lang="ru-RU" dirty="0">
                <a:latin typeface="Lato Light" panose="020F0502020204030203" pitchFamily="34" charset="0"/>
                <a:cs typeface="Lato Light" panose="020F0502020204030203" pitchFamily="34" charset="0"/>
              </a:rPr>
              <a:t> на </a:t>
            </a:r>
            <a:r>
              <a:rPr lang="ru-RU" dirty="0" err="1">
                <a:latin typeface="Lato Light" panose="020F0502020204030203" pitchFamily="34" charset="0"/>
                <a:cs typeface="Lato Light" panose="020F0502020204030203" pitchFamily="34" charset="0"/>
              </a:rPr>
              <a:t>обучението</a:t>
            </a:r>
            <a:r>
              <a:rPr lang="ru-RU" dirty="0" smtClean="0">
                <a:latin typeface="Lato Light" panose="020F0502020204030203" pitchFamily="34" charset="0"/>
                <a:cs typeface="Lato Light" panose="020F0502020204030203" pitchFamily="34" charset="0"/>
              </a:rPr>
              <a:t>,</a:t>
            </a:r>
            <a:endParaRPr lang="en-US" dirty="0" smtClean="0">
              <a:latin typeface="Lato Light" panose="020F0502020204030203" pitchFamily="34" charset="0"/>
              <a:cs typeface="Lato Light" panose="020F0502020204030203" pitchFamily="34" charset="0"/>
            </a:endParaRPr>
          </a:p>
          <a:p>
            <a:pPr marL="0" indent="0">
              <a:buNone/>
            </a:pPr>
            <a:r>
              <a:rPr lang="ru-RU" dirty="0" err="1" smtClean="0">
                <a:latin typeface="Lato Light" panose="020F0502020204030203" pitchFamily="34" charset="0"/>
                <a:cs typeface="Lato Light" panose="020F0502020204030203" pitchFamily="34" charset="0"/>
              </a:rPr>
              <a:t>развитието</a:t>
            </a:r>
            <a:r>
              <a:rPr lang="ru-RU" dirty="0" smtClean="0">
                <a:latin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ru-RU" dirty="0">
                <a:latin typeface="Lato Light" panose="020F0502020204030203" pitchFamily="34" charset="0"/>
                <a:cs typeface="Lato Light" panose="020F0502020204030203" pitchFamily="34" charset="0"/>
              </a:rPr>
              <a:t>и </a:t>
            </a:r>
            <a:r>
              <a:rPr lang="ru-RU" dirty="0" err="1" smtClean="0">
                <a:latin typeface="Lato Light" panose="020F0502020204030203" pitchFamily="34" charset="0"/>
                <a:cs typeface="Lato Light" panose="020F0502020204030203" pitchFamily="34" charset="0"/>
              </a:rPr>
              <a:t>щастието</a:t>
            </a:r>
            <a:endParaRPr lang="en-US" dirty="0" smtClean="0">
              <a:latin typeface="Lato Light" panose="020F0502020204030203" pitchFamily="34" charset="0"/>
              <a:cs typeface="Lato Light" panose="020F0502020204030203" pitchFamily="34" charset="0"/>
            </a:endParaRPr>
          </a:p>
          <a:p>
            <a:pPr marL="0" indent="0">
              <a:buNone/>
            </a:pPr>
            <a:r>
              <a:rPr lang="ru-RU" dirty="0" smtClean="0">
                <a:latin typeface="Lato Light" panose="020F0502020204030203" pitchFamily="34" charset="0"/>
                <a:cs typeface="Lato Light" panose="020F0502020204030203" pitchFamily="34" charset="0"/>
              </a:rPr>
              <a:t>на </a:t>
            </a:r>
            <a:r>
              <a:rPr lang="ru-RU" dirty="0" err="1">
                <a:latin typeface="Lato Light" panose="020F0502020204030203" pitchFamily="34" charset="0"/>
                <a:cs typeface="Lato Light" panose="020F0502020204030203" pitchFamily="34" charset="0"/>
              </a:rPr>
              <a:t>деца</a:t>
            </a:r>
            <a:r>
              <a:rPr lang="ru-RU" dirty="0">
                <a:latin typeface="Lato Light" panose="020F0502020204030203" pitchFamily="34" charset="0"/>
                <a:cs typeface="Lato Light" panose="020F0502020204030203" pitchFamily="34" charset="0"/>
              </a:rPr>
              <a:t> с </a:t>
            </a:r>
            <a:r>
              <a:rPr lang="ru-RU" dirty="0" err="1" smtClean="0">
                <a:latin typeface="Lato Light" panose="020F0502020204030203" pitchFamily="34" charset="0"/>
                <a:cs typeface="Lato Light" panose="020F0502020204030203" pitchFamily="34" charset="0"/>
              </a:rPr>
              <a:t>аутизъм</a:t>
            </a:r>
            <a:endParaRPr lang="ru-RU" dirty="0" smtClean="0">
              <a:latin typeface="Lato Light" panose="020F0502020204030203" pitchFamily="34" charset="0"/>
              <a:cs typeface="Lato Light" panose="020F0502020204030203" pitchFamily="34" charset="0"/>
            </a:endParaRPr>
          </a:p>
          <a:p>
            <a:pPr marL="0" indent="0">
              <a:buNone/>
            </a:pPr>
            <a:endParaRPr lang="ru-RU" dirty="0">
              <a:latin typeface="Lato Light" panose="020F0502020204030203" pitchFamily="34" charset="0"/>
              <a:cs typeface="Lato Light" panose="020F0502020204030203" pitchFamily="34" charset="0"/>
            </a:endParaRPr>
          </a:p>
          <a:p>
            <a:pPr marL="0" indent="0">
              <a:buNone/>
            </a:pPr>
            <a:r>
              <a:rPr lang="bg-BG" dirty="0">
                <a:solidFill>
                  <a:srgbClr val="25CED1"/>
                </a:solidFill>
                <a:latin typeface="Lato Black" panose="020F0502020204030203" pitchFamily="34" charset="0"/>
                <a:cs typeface="Lato Black" panose="020F0502020204030203" pitchFamily="34" charset="0"/>
              </a:rPr>
              <a:t>Щастливо </a:t>
            </a:r>
            <a:r>
              <a:rPr lang="bg-BG" dirty="0" smtClean="0">
                <a:solidFill>
                  <a:srgbClr val="25CED1"/>
                </a:solidFill>
                <a:latin typeface="Lato Black" panose="020F0502020204030203" pitchFamily="34" charset="0"/>
                <a:cs typeface="Lato Black" panose="020F0502020204030203" pitchFamily="34" charset="0"/>
              </a:rPr>
              <a:t>дете</a:t>
            </a:r>
            <a:r>
              <a:rPr lang="en-US" dirty="0" smtClean="0">
                <a:solidFill>
                  <a:srgbClr val="25CED1"/>
                </a:solidFill>
                <a:latin typeface="Lato Black" panose="020F0502020204030203" pitchFamily="34" charset="0"/>
                <a:cs typeface="Lato Black" panose="020F0502020204030203" pitchFamily="34" charset="0"/>
              </a:rPr>
              <a:t> </a:t>
            </a:r>
            <a:r>
              <a:rPr lang="bg-BG" dirty="0" smtClean="0">
                <a:solidFill>
                  <a:srgbClr val="25CED1"/>
                </a:solidFill>
                <a:latin typeface="Lato Black" panose="020F0502020204030203" pitchFamily="34" charset="0"/>
                <a:cs typeface="Lato Black" panose="020F0502020204030203" pitchFamily="34" charset="0"/>
              </a:rPr>
              <a:t>–</a:t>
            </a:r>
            <a:endParaRPr lang="en-US" dirty="0" smtClean="0">
              <a:solidFill>
                <a:srgbClr val="25CED1"/>
              </a:solidFill>
              <a:latin typeface="Lato Black" panose="020F0502020204030203" pitchFamily="34" charset="0"/>
              <a:cs typeface="Lato Black" panose="020F0502020204030203" pitchFamily="34" charset="0"/>
            </a:endParaRPr>
          </a:p>
          <a:p>
            <a:pPr marL="0" indent="0">
              <a:buNone/>
            </a:pPr>
            <a:r>
              <a:rPr lang="bg-BG" dirty="0" smtClean="0">
                <a:solidFill>
                  <a:srgbClr val="25CED1"/>
                </a:solidFill>
                <a:latin typeface="Lato Black" panose="020F0502020204030203" pitchFamily="34" charset="0"/>
                <a:cs typeface="Lato Black" panose="020F0502020204030203" pitchFamily="34" charset="0"/>
              </a:rPr>
              <a:t>щастливи </a:t>
            </a:r>
            <a:r>
              <a:rPr lang="bg-BG" dirty="0" smtClean="0">
                <a:solidFill>
                  <a:srgbClr val="25CED1"/>
                </a:solidFill>
                <a:latin typeface="Lato Black" panose="020F0502020204030203" pitchFamily="34" charset="0"/>
                <a:cs typeface="Lato Black" panose="020F0502020204030203" pitchFamily="34" charset="0"/>
              </a:rPr>
              <a:t>родители</a:t>
            </a:r>
          </a:p>
          <a:p>
            <a:pPr marL="0" indent="0">
              <a:buNone/>
            </a:pPr>
            <a:endParaRPr lang="bg-BG" dirty="0">
              <a:latin typeface="Lato Light" panose="020F0502020204030203" pitchFamily="34" charset="0"/>
              <a:cs typeface="Lato Light" panose="020F0502020204030203" pitchFamily="34" charset="0"/>
            </a:endParaRPr>
          </a:p>
          <a:p>
            <a:pPr marL="0" indent="0">
              <a:buNone/>
            </a:pPr>
            <a:r>
              <a:rPr lang="en-US" dirty="0" smtClean="0">
                <a:latin typeface="Lato Light" panose="020F0502020204030203" pitchFamily="34" charset="0"/>
                <a:cs typeface="Lato Light" panose="020F0502020204030203" pitchFamily="34" charset="0"/>
                <a:hlinkClick r:id="rId3"/>
              </a:rPr>
              <a:t>http://happyme.site</a:t>
            </a:r>
            <a:r>
              <a:rPr lang="en-US" dirty="0" smtClean="0">
                <a:latin typeface="Lato Light" panose="020F0502020204030203" pitchFamily="34" charset="0"/>
                <a:cs typeface="Lato Light" panose="020F0502020204030203" pitchFamily="34" charset="0"/>
                <a:hlinkClick r:id="rId3"/>
              </a:rPr>
              <a:t>/</a:t>
            </a:r>
            <a:endParaRPr lang="en-US" dirty="0" smtClean="0">
              <a:latin typeface="Lato Light" panose="020F0502020204030203" pitchFamily="34" charset="0"/>
              <a:cs typeface="Lato Light" panose="020F0502020204030203" pitchFamily="34" charset="0"/>
            </a:endParaRPr>
          </a:p>
          <a:p>
            <a:pPr marL="0" indent="0">
              <a:buNone/>
            </a:pPr>
            <a:r>
              <a:rPr lang="en-US" dirty="0">
                <a:latin typeface="Lato Light" panose="020F0502020204030203" pitchFamily="34" charset="0"/>
                <a:cs typeface="Lato Light" panose="020F0502020204030203" pitchFamily="34" charset="0"/>
                <a:hlinkClick r:id="rId4"/>
              </a:rPr>
              <a:t>https://</a:t>
            </a:r>
            <a:r>
              <a:rPr lang="en-US" dirty="0" smtClean="0">
                <a:latin typeface="Lato Light" panose="020F0502020204030203" pitchFamily="34" charset="0"/>
                <a:cs typeface="Lato Light" panose="020F0502020204030203" pitchFamily="34" charset="0"/>
                <a:hlinkClick r:id="rId4"/>
              </a:rPr>
              <a:t>www.facebook.com/HappyMeBulgaria</a:t>
            </a:r>
            <a:r>
              <a:rPr lang="en-US" dirty="0" smtClean="0">
                <a:latin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bg-BG" dirty="0" smtClean="0">
                <a:latin typeface="Lato Light" panose="020F0502020204030203" pitchFamily="34" charset="0"/>
                <a:cs typeface="Lato Light" panose="020F0502020204030203" pitchFamily="34" charset="0"/>
              </a:rPr>
              <a:t> </a:t>
            </a:r>
            <a:endParaRPr lang="en-US" dirty="0" smtClean="0">
              <a:latin typeface="Lato Light" panose="020F0502020204030203" pitchFamily="34" charset="0"/>
              <a:cs typeface="Lato Light" panose="020F0502020204030203" pitchFamily="34" charset="0"/>
            </a:endParaRPr>
          </a:p>
          <a:p>
            <a:endParaRPr lang="en-US" dirty="0">
              <a:latin typeface="Lato Light" panose="020F0502020204030203" pitchFamily="34" charset="0"/>
              <a:cs typeface="Lato Light" panose="020F0502020204030203" pitchFamily="34" charset="0"/>
            </a:endParaRPr>
          </a:p>
        </p:txBody>
      </p:sp>
      <p:pic>
        <p:nvPicPr>
          <p:cNvPr id="5" name="Картина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7167" y="230188"/>
            <a:ext cx="1905266" cy="600159"/>
          </a:xfrm>
          <a:prstGeom prst="rect">
            <a:avLst/>
          </a:prstGeom>
        </p:spPr>
      </p:pic>
      <p:pic>
        <p:nvPicPr>
          <p:cNvPr id="6" name="Картина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" y="6156326"/>
            <a:ext cx="1778000" cy="524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698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bg-BG" sz="3600" cap="all" dirty="0" err="1" smtClean="0">
                <a:solidFill>
                  <a:srgbClr val="FF8A5B"/>
                </a:solidFill>
                <a:latin typeface="Lato Black" panose="020F0502020204030203" pitchFamily="34" charset="0"/>
                <a:cs typeface="Lato Black" panose="020F0502020204030203" pitchFamily="34" charset="0"/>
              </a:rPr>
              <a:t>ЕкиП</a:t>
            </a:r>
            <a:endParaRPr lang="en-US" sz="3600" cap="all" dirty="0">
              <a:solidFill>
                <a:srgbClr val="FF8A5B"/>
              </a:solidFill>
              <a:latin typeface="Lato Black" panose="020F0502020204030203" pitchFamily="34" charset="0"/>
              <a:cs typeface="Lato Black" panose="020F0502020204030203" pitchFamily="34" charset="0"/>
            </a:endParaRPr>
          </a:p>
        </p:txBody>
      </p:sp>
      <p:pic>
        <p:nvPicPr>
          <p:cNvPr id="5" name="Картина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7167" y="230188"/>
            <a:ext cx="1905266" cy="600159"/>
          </a:xfrm>
          <a:prstGeom prst="rect">
            <a:avLst/>
          </a:prstGeom>
        </p:spPr>
      </p:pic>
      <p:pic>
        <p:nvPicPr>
          <p:cNvPr id="6" name="Картина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" y="6156326"/>
            <a:ext cx="1778000" cy="524510"/>
          </a:xfrm>
          <a:prstGeom prst="rect">
            <a:avLst/>
          </a:prstGeom>
        </p:spPr>
      </p:pic>
      <p:pic>
        <p:nvPicPr>
          <p:cNvPr id="4" name="Картина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9654" y="4067235"/>
            <a:ext cx="1990533" cy="2011681"/>
          </a:xfrm>
          <a:prstGeom prst="rect">
            <a:avLst/>
          </a:prstGeom>
        </p:spPr>
      </p:pic>
      <p:pic>
        <p:nvPicPr>
          <p:cNvPr id="7" name="Картина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261" y="1708366"/>
            <a:ext cx="1990531" cy="2011680"/>
          </a:xfrm>
          <a:prstGeom prst="rect">
            <a:avLst/>
          </a:prstGeom>
        </p:spPr>
      </p:pic>
      <p:pic>
        <p:nvPicPr>
          <p:cNvPr id="8" name="Картина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7997" y="1704558"/>
            <a:ext cx="1990533" cy="2011680"/>
          </a:xfrm>
          <a:prstGeom prst="rect">
            <a:avLst/>
          </a:prstGeom>
        </p:spPr>
      </p:pic>
      <p:pic>
        <p:nvPicPr>
          <p:cNvPr id="9" name="Картина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5505" y="1704558"/>
            <a:ext cx="1990533" cy="2011680"/>
          </a:xfrm>
          <a:prstGeom prst="rect">
            <a:avLst/>
          </a:prstGeom>
        </p:spPr>
      </p:pic>
      <p:pic>
        <p:nvPicPr>
          <p:cNvPr id="10" name="Картина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1751" y="1698184"/>
            <a:ext cx="1990533" cy="2011680"/>
          </a:xfrm>
          <a:prstGeom prst="rect">
            <a:avLst/>
          </a:prstGeom>
        </p:spPr>
      </p:pic>
      <p:pic>
        <p:nvPicPr>
          <p:cNvPr id="13" name="Картина 1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766988" y="2630214"/>
            <a:ext cx="1907732" cy="2977989"/>
          </a:xfrm>
          <a:prstGeom prst="rect">
            <a:avLst/>
          </a:prstGeom>
        </p:spPr>
      </p:pic>
      <p:pic>
        <p:nvPicPr>
          <p:cNvPr id="14" name="Картина 1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9128" y="5905542"/>
            <a:ext cx="1794590" cy="2801374"/>
          </a:xfrm>
          <a:prstGeom prst="rect">
            <a:avLst/>
          </a:prstGeom>
        </p:spPr>
      </p:pic>
      <p:pic>
        <p:nvPicPr>
          <p:cNvPr id="15" name="Картина 1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6241" y="4802868"/>
            <a:ext cx="1794590" cy="2801374"/>
          </a:xfrm>
          <a:prstGeom prst="rect">
            <a:avLst/>
          </a:prstGeom>
        </p:spPr>
      </p:pic>
      <p:pic>
        <p:nvPicPr>
          <p:cNvPr id="16" name="Картина 15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6802" y="5221295"/>
            <a:ext cx="1794590" cy="2801374"/>
          </a:xfrm>
          <a:prstGeom prst="rect">
            <a:avLst/>
          </a:prstGeom>
        </p:spPr>
      </p:pic>
      <p:sp>
        <p:nvSpPr>
          <p:cNvPr id="17" name="Текстово поле 16"/>
          <p:cNvSpPr txBox="1"/>
          <p:nvPr/>
        </p:nvSpPr>
        <p:spPr>
          <a:xfrm>
            <a:off x="477587" y="3708975"/>
            <a:ext cx="2666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dirty="0" smtClean="0"/>
              <a:t>Кристиан Мариянов</a:t>
            </a:r>
            <a:endParaRPr lang="en-US" dirty="0"/>
          </a:p>
        </p:txBody>
      </p:sp>
      <p:sp>
        <p:nvSpPr>
          <p:cNvPr id="18" name="Текстово поле 17"/>
          <p:cNvSpPr txBox="1"/>
          <p:nvPr/>
        </p:nvSpPr>
        <p:spPr>
          <a:xfrm>
            <a:off x="3143831" y="3708975"/>
            <a:ext cx="2666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dirty="0" smtClean="0"/>
              <a:t>Мария Христофорова</a:t>
            </a:r>
            <a:endParaRPr lang="en-US" dirty="0"/>
          </a:p>
        </p:txBody>
      </p:sp>
      <p:sp>
        <p:nvSpPr>
          <p:cNvPr id="19" name="Текстово поле 18"/>
          <p:cNvSpPr txBox="1"/>
          <p:nvPr/>
        </p:nvSpPr>
        <p:spPr>
          <a:xfrm>
            <a:off x="5877716" y="3716238"/>
            <a:ext cx="2666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dirty="0" smtClean="0"/>
              <a:t>Росица Попова</a:t>
            </a:r>
            <a:endParaRPr lang="en-US" dirty="0"/>
          </a:p>
        </p:txBody>
      </p:sp>
      <p:sp>
        <p:nvSpPr>
          <p:cNvPr id="20" name="Текстово поле 19"/>
          <p:cNvSpPr txBox="1"/>
          <p:nvPr/>
        </p:nvSpPr>
        <p:spPr>
          <a:xfrm>
            <a:off x="8623675" y="3708975"/>
            <a:ext cx="2666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dirty="0" smtClean="0"/>
              <a:t>Теодор Куртев</a:t>
            </a:r>
            <a:endParaRPr lang="en-US" dirty="0"/>
          </a:p>
        </p:txBody>
      </p:sp>
      <p:sp>
        <p:nvSpPr>
          <p:cNvPr id="21" name="Текстово поле 20"/>
          <p:cNvSpPr txBox="1"/>
          <p:nvPr/>
        </p:nvSpPr>
        <p:spPr>
          <a:xfrm>
            <a:off x="1717980" y="6078915"/>
            <a:ext cx="2666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dirty="0" smtClean="0"/>
              <a:t>Яна Славчева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4441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Картина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9290" y="1149084"/>
            <a:ext cx="7092710" cy="5708916"/>
          </a:xfrm>
          <a:prstGeom prst="rect">
            <a:avLst/>
          </a:prstGeom>
        </p:spPr>
      </p:pic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bg-BG" sz="3600" cap="all" dirty="0">
                <a:solidFill>
                  <a:srgbClr val="FF8A5B"/>
                </a:solidFill>
                <a:latin typeface="Lato Black" panose="020F0502020204030203" pitchFamily="34" charset="0"/>
                <a:cs typeface="Lato Black" panose="020F0502020204030203" pitchFamily="34" charset="0"/>
              </a:rPr>
              <a:t>За аутизма</a:t>
            </a:r>
            <a:endParaRPr lang="en-US" sz="3600" cap="all" dirty="0">
              <a:solidFill>
                <a:srgbClr val="FF8A5B"/>
              </a:solidFill>
              <a:latin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3" name="Контейнер за съдържание 2"/>
          <p:cNvSpPr>
            <a:spLocks noGrp="1"/>
          </p:cNvSpPr>
          <p:nvPr>
            <p:ph idx="1"/>
          </p:nvPr>
        </p:nvSpPr>
        <p:spPr>
          <a:xfrm>
            <a:off x="838200" y="1825625"/>
            <a:ext cx="5687291" cy="435133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bg-BG" dirty="0">
                <a:latin typeface="Lato Light" panose="020F0502020204030203" pitchFamily="34" charset="0"/>
                <a:cs typeface="Lato Light" panose="020F0502020204030203" pitchFamily="34" charset="0"/>
              </a:rPr>
              <a:t>Какво е аутизъм?</a:t>
            </a:r>
          </a:p>
          <a:p>
            <a:r>
              <a:rPr lang="bg-BG" dirty="0">
                <a:latin typeface="Lato Light" panose="020F0502020204030203" pitchFamily="34" charset="0"/>
                <a:cs typeface="Lato Light" panose="020F0502020204030203" pitchFamily="34" charset="0"/>
              </a:rPr>
              <a:t>Разпространение</a:t>
            </a:r>
          </a:p>
          <a:p>
            <a:pPr lvl="1"/>
            <a:r>
              <a:rPr lang="bg-BG" dirty="0">
                <a:latin typeface="Lato Light" panose="020F0502020204030203" pitchFamily="34" charset="0"/>
                <a:cs typeface="Lato Light" panose="020F0502020204030203" pitchFamily="34" charset="0"/>
              </a:rPr>
              <a:t>В света</a:t>
            </a:r>
          </a:p>
          <a:p>
            <a:pPr lvl="2"/>
            <a:r>
              <a:rPr lang="bg-BG" dirty="0">
                <a:latin typeface="Lato Light" panose="020F0502020204030203" pitchFamily="34" charset="0"/>
                <a:cs typeface="Lato Light" panose="020F0502020204030203" pitchFamily="34" charset="0"/>
              </a:rPr>
              <a:t>1% от населението има аутизъм</a:t>
            </a:r>
          </a:p>
          <a:p>
            <a:pPr lvl="2"/>
            <a:r>
              <a:rPr lang="bg-BG" dirty="0">
                <a:latin typeface="Lato Light" panose="020F0502020204030203" pitchFamily="34" charset="0"/>
                <a:cs typeface="Lato Light" panose="020F0502020204030203" pitchFamily="34" charset="0"/>
              </a:rPr>
              <a:t>От 2002 – 2010 разпространението се е увеличило с 6-15 %</a:t>
            </a:r>
            <a:endParaRPr lang="bg-BG" dirty="0">
              <a:latin typeface="Lato Light" panose="020F0502020204030203" pitchFamily="34" charset="0"/>
              <a:cs typeface="Lato Light" panose="020F0502020204030203" pitchFamily="34" charset="0"/>
            </a:endParaRPr>
          </a:p>
          <a:p>
            <a:pPr lvl="1"/>
            <a:r>
              <a:rPr lang="bg-BG" dirty="0" smtClean="0">
                <a:latin typeface="Lato Light" panose="020F0502020204030203" pitchFamily="34" charset="0"/>
                <a:cs typeface="Lato Light" panose="020F0502020204030203" pitchFamily="34" charset="0"/>
              </a:rPr>
              <a:t>В </a:t>
            </a:r>
            <a:r>
              <a:rPr lang="bg-BG" dirty="0">
                <a:latin typeface="Lato Light" panose="020F0502020204030203" pitchFamily="34" charset="0"/>
                <a:cs typeface="Lato Light" panose="020F0502020204030203" pitchFamily="34" charset="0"/>
              </a:rPr>
              <a:t>България</a:t>
            </a:r>
          </a:p>
          <a:p>
            <a:pPr lvl="2"/>
            <a:r>
              <a:rPr lang="ru-RU" dirty="0">
                <a:latin typeface="Lato Light" panose="020F0502020204030203" pitchFamily="34" charset="0"/>
                <a:cs typeface="Lato Light" panose="020F0502020204030203" pitchFamily="34" charset="0"/>
              </a:rPr>
              <a:t>1988 -&gt; </a:t>
            </a:r>
            <a:r>
              <a:rPr lang="ru-RU" dirty="0">
                <a:latin typeface="Lato Light" panose="020F0502020204030203" pitchFamily="34" charset="0"/>
                <a:cs typeface="Lato Light" panose="020F0502020204030203" pitchFamily="34" charset="0"/>
              </a:rPr>
              <a:t>1 на 10 000 </a:t>
            </a:r>
            <a:r>
              <a:rPr lang="ru-RU" dirty="0" err="1">
                <a:latin typeface="Lato Light" panose="020F0502020204030203" pitchFamily="34" charset="0"/>
                <a:cs typeface="Lato Light" panose="020F0502020204030203" pitchFamily="34" charset="0"/>
              </a:rPr>
              <a:t>деца</a:t>
            </a:r>
            <a:endParaRPr lang="ru-RU" dirty="0">
              <a:latin typeface="Lato Light" panose="020F0502020204030203" pitchFamily="34" charset="0"/>
              <a:cs typeface="Lato Light" panose="020F0502020204030203" pitchFamily="34" charset="0"/>
            </a:endParaRPr>
          </a:p>
          <a:p>
            <a:pPr lvl="2"/>
            <a:r>
              <a:rPr lang="ru-RU" dirty="0">
                <a:latin typeface="Lato Light" panose="020F0502020204030203" pitchFamily="34" charset="0"/>
                <a:cs typeface="Lato Light" panose="020F0502020204030203" pitchFamily="34" charset="0"/>
              </a:rPr>
              <a:t>2003 -&gt; 1 на 500 </a:t>
            </a:r>
            <a:r>
              <a:rPr lang="ru-RU" dirty="0" err="1">
                <a:latin typeface="Lato Light" panose="020F0502020204030203" pitchFamily="34" charset="0"/>
                <a:cs typeface="Lato Light" panose="020F0502020204030203" pitchFamily="34" charset="0"/>
              </a:rPr>
              <a:t>деца</a:t>
            </a:r>
            <a:endParaRPr lang="ru-RU" dirty="0">
              <a:latin typeface="Lato Light" panose="020F0502020204030203" pitchFamily="34" charset="0"/>
              <a:cs typeface="Lato Light" panose="020F0502020204030203" pitchFamily="34" charset="0"/>
            </a:endParaRPr>
          </a:p>
          <a:p>
            <a:pPr lvl="2"/>
            <a:r>
              <a:rPr lang="ru-RU" dirty="0">
                <a:latin typeface="Lato Light" panose="020F0502020204030203" pitchFamily="34" charset="0"/>
                <a:cs typeface="Lato Light" panose="020F0502020204030203" pitchFamily="34" charset="0"/>
              </a:rPr>
              <a:t>2010 -&gt; 1 на 110 </a:t>
            </a:r>
            <a:r>
              <a:rPr lang="ru-RU" dirty="0" err="1">
                <a:latin typeface="Lato Light" panose="020F0502020204030203" pitchFamily="34" charset="0"/>
                <a:cs typeface="Lato Light" panose="020F0502020204030203" pitchFamily="34" charset="0"/>
              </a:rPr>
              <a:t>деца</a:t>
            </a:r>
            <a:endParaRPr lang="ru-RU" dirty="0">
              <a:latin typeface="Lato Light" panose="020F0502020204030203" pitchFamily="34" charset="0"/>
              <a:cs typeface="Lato Light" panose="020F0502020204030203" pitchFamily="34" charset="0"/>
            </a:endParaRPr>
          </a:p>
          <a:p>
            <a:pPr lvl="2"/>
            <a:r>
              <a:rPr lang="ru-RU" dirty="0" err="1">
                <a:latin typeface="Lato Light" panose="020F0502020204030203" pitchFamily="34" charset="0"/>
                <a:cs typeface="Lato Light" panose="020F0502020204030203" pitchFamily="34" charset="0"/>
              </a:rPr>
              <a:t>Днес</a:t>
            </a:r>
            <a:r>
              <a:rPr lang="ru-RU" dirty="0">
                <a:latin typeface="Lato Light" panose="020F0502020204030203" pitchFamily="34" charset="0"/>
                <a:cs typeface="Lato Light" panose="020F0502020204030203" pitchFamily="34" charset="0"/>
              </a:rPr>
              <a:t> -&gt; 60 000 души</a:t>
            </a:r>
          </a:p>
        </p:txBody>
      </p:sp>
      <p:pic>
        <p:nvPicPr>
          <p:cNvPr id="5" name="Картина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7167" y="230188"/>
            <a:ext cx="1905266" cy="600159"/>
          </a:xfrm>
          <a:prstGeom prst="rect">
            <a:avLst/>
          </a:prstGeom>
        </p:spPr>
      </p:pic>
      <p:pic>
        <p:nvPicPr>
          <p:cNvPr id="6" name="Картина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" y="6156326"/>
            <a:ext cx="1778000" cy="524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921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Картина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0779" y="4210039"/>
            <a:ext cx="2347819" cy="2208542"/>
          </a:xfrm>
          <a:prstGeom prst="rect">
            <a:avLst/>
          </a:prstGeom>
        </p:spPr>
      </p:pic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bg-BG" sz="3600" cap="all" dirty="0">
                <a:solidFill>
                  <a:srgbClr val="FF8A5B"/>
                </a:solidFill>
                <a:latin typeface="Lato Black" panose="020F0502020204030203" pitchFamily="34" charset="0"/>
                <a:cs typeface="Lato Black" panose="020F0502020204030203" pitchFamily="34" charset="0"/>
              </a:rPr>
              <a:t>Защо </a:t>
            </a:r>
            <a:r>
              <a:rPr lang="en-US" sz="3600" cap="all" dirty="0" err="1" smtClean="0">
                <a:solidFill>
                  <a:srgbClr val="FF8A5B"/>
                </a:solidFill>
                <a:latin typeface="Lato Black" panose="020F0502020204030203" pitchFamily="34" charset="0"/>
                <a:cs typeface="Lato Black" panose="020F0502020204030203" pitchFamily="34" charset="0"/>
              </a:rPr>
              <a:t>Ha</a:t>
            </a:r>
            <a:r>
              <a:rPr lang="en-US" sz="3600" cap="all" dirty="0" err="1" smtClean="0">
                <a:solidFill>
                  <a:srgbClr val="25CED1"/>
                </a:solidFill>
                <a:latin typeface="Lato Black" panose="020F0502020204030203" pitchFamily="34" charset="0"/>
                <a:cs typeface="Lato Black" panose="020F0502020204030203" pitchFamily="34" charset="0"/>
              </a:rPr>
              <a:t>pp</a:t>
            </a:r>
            <a:r>
              <a:rPr lang="en-US" sz="3600" cap="all" dirty="0" err="1" smtClean="0">
                <a:solidFill>
                  <a:srgbClr val="FF8A5B"/>
                </a:solidFill>
                <a:latin typeface="Lato Black" panose="020F0502020204030203" pitchFamily="34" charset="0"/>
                <a:cs typeface="Lato Black" panose="020F0502020204030203" pitchFamily="34" charset="0"/>
              </a:rPr>
              <a:t>y</a:t>
            </a:r>
            <a:r>
              <a:rPr lang="en-US" sz="3600" cap="all" dirty="0" err="1" smtClean="0">
                <a:solidFill>
                  <a:srgbClr val="25CED1"/>
                </a:solidFill>
                <a:latin typeface="Lato Black" panose="020F0502020204030203" pitchFamily="34" charset="0"/>
                <a:cs typeface="Lato Black" panose="020F0502020204030203" pitchFamily="34" charset="0"/>
              </a:rPr>
              <a:t>Me</a:t>
            </a:r>
            <a:r>
              <a:rPr lang="en-US" sz="3600" cap="all" dirty="0" smtClean="0">
                <a:solidFill>
                  <a:srgbClr val="FF8A5B"/>
                </a:solidFill>
                <a:latin typeface="Lato Black" panose="020F0502020204030203" pitchFamily="34" charset="0"/>
                <a:cs typeface="Lato Black" panose="020F0502020204030203" pitchFamily="34" charset="0"/>
              </a:rPr>
              <a:t> </a:t>
            </a:r>
            <a:r>
              <a:rPr lang="bg-BG" sz="3600" cap="all" dirty="0">
                <a:solidFill>
                  <a:srgbClr val="FF8A5B"/>
                </a:solidFill>
                <a:latin typeface="Lato Black" panose="020F0502020204030203" pitchFamily="34" charset="0"/>
                <a:cs typeface="Lato Black" panose="020F0502020204030203" pitchFamily="34" charset="0"/>
              </a:rPr>
              <a:t>е необходимост</a:t>
            </a:r>
            <a:endParaRPr lang="en-US" sz="3600" cap="all" dirty="0">
              <a:solidFill>
                <a:srgbClr val="FF8A5B"/>
              </a:solidFill>
              <a:latin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3" name="Контейнер за съдържание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bg-BG" dirty="0">
                <a:latin typeface="Lato Light" panose="020F0502020204030203" pitchFamily="34" charset="0"/>
                <a:cs typeface="Lato Light" panose="020F0502020204030203" pitchFamily="34" charset="0"/>
              </a:rPr>
              <a:t>Няма такова приложение на български език</a:t>
            </a:r>
          </a:p>
          <a:p>
            <a:r>
              <a:rPr lang="en-US" dirty="0" err="1">
                <a:latin typeface="Lato Light" panose="020F0502020204030203" pitchFamily="34" charset="0"/>
                <a:cs typeface="Lato Light" panose="020F0502020204030203" pitchFamily="34" charset="0"/>
              </a:rPr>
              <a:t>HappyMe</a:t>
            </a:r>
            <a:r>
              <a:rPr lang="en-US" dirty="0">
                <a:latin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bg-BG" dirty="0">
                <a:latin typeface="Lato Light" panose="020F0502020204030203" pitchFamily="34" charset="0"/>
                <a:cs typeface="Lato Light" panose="020F0502020204030203" pitchFamily="34" charset="0"/>
              </a:rPr>
              <a:t>предлага богата функционалност</a:t>
            </a:r>
          </a:p>
          <a:p>
            <a:pPr lvl="1"/>
            <a:r>
              <a:rPr lang="bg-BG" dirty="0">
                <a:latin typeface="Lato Light" panose="020F0502020204030203" pitchFamily="34" charset="0"/>
                <a:cs typeface="Lato Light" panose="020F0502020204030203" pitchFamily="34" charset="0"/>
              </a:rPr>
              <a:t>Тематични модули</a:t>
            </a:r>
          </a:p>
          <a:p>
            <a:pPr lvl="1"/>
            <a:r>
              <a:rPr lang="bg-BG" dirty="0">
                <a:latin typeface="Lato Light" panose="020F0502020204030203" pitchFamily="34" charset="0"/>
                <a:cs typeface="Lato Light" panose="020F0502020204030203" pitchFamily="34" charset="0"/>
              </a:rPr>
              <a:t>Възможност за добавяне на модули от потребителите</a:t>
            </a:r>
          </a:p>
          <a:p>
            <a:r>
              <a:rPr lang="bg-BG" dirty="0">
                <a:latin typeface="Lato Light" panose="020F0502020204030203" pitchFamily="34" charset="0"/>
                <a:cs typeface="Lato Light" panose="020F0502020204030203" pitchFamily="34" charset="0"/>
              </a:rPr>
              <a:t>Може да се </a:t>
            </a:r>
            <a:r>
              <a:rPr lang="bg-BG" dirty="0" smtClean="0">
                <a:latin typeface="Lato Light" panose="020F0502020204030203" pitchFamily="34" charset="0"/>
                <a:cs typeface="Lato Light" panose="020F0502020204030203" pitchFamily="34" charset="0"/>
              </a:rPr>
              <a:t>използва от</a:t>
            </a:r>
            <a:endParaRPr lang="bg-BG" dirty="0">
              <a:latin typeface="Lato Light" panose="020F0502020204030203" pitchFamily="34" charset="0"/>
              <a:cs typeface="Lato Light" panose="020F0502020204030203" pitchFamily="34" charset="0"/>
            </a:endParaRPr>
          </a:p>
          <a:p>
            <a:pPr lvl="1"/>
            <a:r>
              <a:rPr lang="bg-BG" dirty="0">
                <a:latin typeface="Lato Light" panose="020F0502020204030203" pitchFamily="34" charset="0"/>
                <a:cs typeface="Lato Light" panose="020F0502020204030203" pitchFamily="34" charset="0"/>
              </a:rPr>
              <a:t>Родители</a:t>
            </a:r>
          </a:p>
          <a:p>
            <a:pPr lvl="1"/>
            <a:r>
              <a:rPr lang="bg-BG" dirty="0">
                <a:latin typeface="Lato Light" panose="020F0502020204030203" pitchFamily="34" charset="0"/>
                <a:cs typeface="Lato Light" panose="020F0502020204030203" pitchFamily="34" charset="0"/>
              </a:rPr>
              <a:t>Възпитатели</a:t>
            </a:r>
          </a:p>
          <a:p>
            <a:r>
              <a:rPr lang="bg-BG" dirty="0">
                <a:latin typeface="Lato Light" panose="020F0502020204030203" pitchFamily="34" charset="0"/>
                <a:cs typeface="Lato Light" panose="020F0502020204030203" pitchFamily="34" charset="0"/>
              </a:rPr>
              <a:t>Възможност за персонализация</a:t>
            </a:r>
          </a:p>
          <a:p>
            <a:r>
              <a:rPr lang="bg-BG" dirty="0">
                <a:latin typeface="Lato Light" panose="020F0502020204030203" pitchFamily="34" charset="0"/>
                <a:cs typeface="Lato Light" panose="020F0502020204030203" pitchFamily="34" charset="0"/>
              </a:rPr>
              <a:t>Възможност за анализ на постиженията</a:t>
            </a:r>
            <a:endParaRPr lang="bg-BG" dirty="0">
              <a:latin typeface="Lato Light" panose="020F0502020204030203" pitchFamily="34" charset="0"/>
              <a:cs typeface="Lato Light" panose="020F0502020204030203" pitchFamily="34" charset="0"/>
            </a:endParaRPr>
          </a:p>
        </p:txBody>
      </p:sp>
      <p:pic>
        <p:nvPicPr>
          <p:cNvPr id="5" name="Картина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7167" y="230188"/>
            <a:ext cx="1905266" cy="600159"/>
          </a:xfrm>
          <a:prstGeom prst="rect">
            <a:avLst/>
          </a:prstGeom>
        </p:spPr>
      </p:pic>
      <p:pic>
        <p:nvPicPr>
          <p:cNvPr id="6" name="Картина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" y="6156326"/>
            <a:ext cx="1778000" cy="524510"/>
          </a:xfrm>
          <a:prstGeom prst="rect">
            <a:avLst/>
          </a:prstGeom>
        </p:spPr>
      </p:pic>
      <p:pic>
        <p:nvPicPr>
          <p:cNvPr id="8" name="Картина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8665" y="2641600"/>
            <a:ext cx="2257536" cy="3514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226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bg-BG" sz="3600" cap="all" dirty="0">
                <a:solidFill>
                  <a:srgbClr val="FF8A5B"/>
                </a:solidFill>
                <a:latin typeface="Lato Black" panose="020F0502020204030203" pitchFamily="34" charset="0"/>
                <a:cs typeface="Lato Black" panose="020F0502020204030203" pitchFamily="34" charset="0"/>
              </a:rPr>
              <a:t>Какво съдържа </a:t>
            </a:r>
            <a:r>
              <a:rPr lang="en-US" sz="3600" cap="all" dirty="0" err="1">
                <a:solidFill>
                  <a:srgbClr val="FF8A5B"/>
                </a:solidFill>
                <a:latin typeface="Lato Black" panose="020F0502020204030203" pitchFamily="34" charset="0"/>
                <a:cs typeface="Lato Black" panose="020F0502020204030203" pitchFamily="34" charset="0"/>
              </a:rPr>
              <a:t>Ha</a:t>
            </a:r>
            <a:r>
              <a:rPr lang="en-US" sz="3600" cap="all" dirty="0" err="1">
                <a:solidFill>
                  <a:srgbClr val="25CED1"/>
                </a:solidFill>
                <a:latin typeface="Lato Black" panose="020F0502020204030203" pitchFamily="34" charset="0"/>
                <a:cs typeface="Lato Black" panose="020F0502020204030203" pitchFamily="34" charset="0"/>
              </a:rPr>
              <a:t>pp</a:t>
            </a:r>
            <a:r>
              <a:rPr lang="en-US" sz="3600" cap="all" dirty="0" err="1">
                <a:solidFill>
                  <a:srgbClr val="FF8A5B"/>
                </a:solidFill>
                <a:latin typeface="Lato Black" panose="020F0502020204030203" pitchFamily="34" charset="0"/>
                <a:cs typeface="Lato Black" panose="020F0502020204030203" pitchFamily="34" charset="0"/>
              </a:rPr>
              <a:t>y</a:t>
            </a:r>
            <a:r>
              <a:rPr lang="en-US" sz="3600" cap="all" dirty="0" err="1">
                <a:solidFill>
                  <a:srgbClr val="25CED1"/>
                </a:solidFill>
                <a:latin typeface="Lato Black" panose="020F0502020204030203" pitchFamily="34" charset="0"/>
                <a:cs typeface="Lato Black" panose="020F0502020204030203" pitchFamily="34" charset="0"/>
              </a:rPr>
              <a:t>M</a:t>
            </a:r>
            <a:r>
              <a:rPr lang="bg-BG" sz="3600" cap="all" dirty="0">
                <a:solidFill>
                  <a:srgbClr val="25CED1"/>
                </a:solidFill>
                <a:latin typeface="Lato Black" panose="020F0502020204030203" pitchFamily="34" charset="0"/>
                <a:cs typeface="Lato Black" panose="020F0502020204030203" pitchFamily="34" charset="0"/>
              </a:rPr>
              <a:t>е</a:t>
            </a:r>
            <a:endParaRPr lang="en-US" sz="3600" cap="all" dirty="0">
              <a:solidFill>
                <a:srgbClr val="25CED1"/>
              </a:solidFill>
              <a:latin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3" name="Контейнер за съдържание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r>
              <a:rPr lang="bg-BG" dirty="0">
                <a:latin typeface="Lato Light" panose="020F0502020204030203" pitchFamily="34" charset="0"/>
                <a:cs typeface="Lato Light" panose="020F0502020204030203" pitchFamily="34" charset="0"/>
              </a:rPr>
              <a:t>Регистрирани потребители</a:t>
            </a:r>
          </a:p>
          <a:p>
            <a:pPr lvl="1"/>
            <a:r>
              <a:rPr lang="bg-BG" dirty="0">
                <a:latin typeface="Lato Light" panose="020F0502020204030203" pitchFamily="34" charset="0"/>
                <a:cs typeface="Lato Light" panose="020F0502020204030203" pitchFamily="34" charset="0"/>
              </a:rPr>
              <a:t>Родители</a:t>
            </a:r>
          </a:p>
          <a:p>
            <a:pPr lvl="1"/>
            <a:r>
              <a:rPr lang="bg-BG" dirty="0">
                <a:latin typeface="Lato Light" panose="020F0502020204030203" pitchFamily="34" charset="0"/>
                <a:cs typeface="Lato Light" panose="020F0502020204030203" pitchFamily="34" charset="0"/>
              </a:rPr>
              <a:t>Възпитатели</a:t>
            </a:r>
            <a:r>
              <a:rPr lang="en-US" dirty="0">
                <a:latin typeface="Lato Light" panose="020F0502020204030203" pitchFamily="34" charset="0"/>
                <a:cs typeface="Lato Light" panose="020F0502020204030203" pitchFamily="34" charset="0"/>
              </a:rPr>
              <a:t> </a:t>
            </a:r>
            <a:endParaRPr lang="bg-BG" dirty="0">
              <a:latin typeface="Lato Light" panose="020F0502020204030203" pitchFamily="34" charset="0"/>
              <a:cs typeface="Lato Light" panose="020F0502020204030203" pitchFamily="34" charset="0"/>
            </a:endParaRPr>
          </a:p>
          <a:p>
            <a:r>
              <a:rPr lang="bg-BG" dirty="0" err="1">
                <a:latin typeface="Lato Light" panose="020F0502020204030203" pitchFamily="34" charset="0"/>
                <a:cs typeface="Lato Light" panose="020F0502020204030203" pitchFamily="34" charset="0"/>
              </a:rPr>
              <a:t>Подпотребители</a:t>
            </a:r>
            <a:endParaRPr lang="bg-BG" dirty="0">
              <a:latin typeface="Lato Light" panose="020F0502020204030203" pitchFamily="34" charset="0"/>
              <a:cs typeface="Lato Light" panose="020F0502020204030203" pitchFamily="34" charset="0"/>
            </a:endParaRPr>
          </a:p>
          <a:p>
            <a:pPr lvl="1"/>
            <a:r>
              <a:rPr lang="bg-BG" dirty="0">
                <a:latin typeface="Lato Light" panose="020F0502020204030203" pitchFamily="34" charset="0"/>
                <a:cs typeface="Lato Light" panose="020F0502020204030203" pitchFamily="34" charset="0"/>
              </a:rPr>
              <a:t>Дечица</a:t>
            </a:r>
            <a:r>
              <a:rPr lang="en-US" dirty="0">
                <a:latin typeface="Lato Light" panose="020F0502020204030203" pitchFamily="34" charset="0"/>
                <a:cs typeface="Lato Light" panose="020F0502020204030203" pitchFamily="34" charset="0"/>
              </a:rPr>
              <a:t> </a:t>
            </a:r>
            <a:endParaRPr lang="bg-BG" dirty="0">
              <a:latin typeface="Lato Light" panose="020F0502020204030203" pitchFamily="34" charset="0"/>
              <a:cs typeface="Lato Light" panose="020F0502020204030203" pitchFamily="34" charset="0"/>
            </a:endParaRPr>
          </a:p>
          <a:p>
            <a:r>
              <a:rPr lang="bg-BG" dirty="0">
                <a:latin typeface="Lato Light" panose="020F0502020204030203" pitchFamily="34" charset="0"/>
                <a:cs typeface="Lato Light" panose="020F0502020204030203" pitchFamily="34" charset="0"/>
              </a:rPr>
              <a:t>Модули -&gt; Въпроси -&gt; Отговори</a:t>
            </a:r>
          </a:p>
          <a:p>
            <a:r>
              <a:rPr lang="bg-BG" dirty="0">
                <a:latin typeface="Lato Light" panose="020F0502020204030203" pitchFamily="34" charset="0"/>
                <a:cs typeface="Lato Light" panose="020F0502020204030203" pitchFamily="34" charset="0"/>
              </a:rPr>
              <a:t>Съдържание</a:t>
            </a:r>
          </a:p>
          <a:p>
            <a:pPr lvl="1"/>
            <a:r>
              <a:rPr lang="bg-BG" dirty="0">
                <a:latin typeface="Lato Light" panose="020F0502020204030203" pitchFamily="34" charset="0"/>
                <a:cs typeface="Lato Light" panose="020F0502020204030203" pitchFamily="34" charset="0"/>
              </a:rPr>
              <a:t>Авторски въпроси</a:t>
            </a:r>
          </a:p>
          <a:p>
            <a:pPr lvl="1"/>
            <a:r>
              <a:rPr lang="bg-BG" dirty="0">
                <a:latin typeface="Lato Light" panose="020F0502020204030203" pitchFamily="34" charset="0"/>
                <a:cs typeface="Lato Light" panose="020F0502020204030203" pitchFamily="34" charset="0"/>
              </a:rPr>
              <a:t>Авторска графика</a:t>
            </a:r>
          </a:p>
          <a:p>
            <a:pPr lvl="1"/>
            <a:r>
              <a:rPr lang="bg-BG" dirty="0">
                <a:latin typeface="Lato Light" panose="020F0502020204030203" pitchFamily="34" charset="0"/>
                <a:cs typeface="Lato Light" panose="020F0502020204030203" pitchFamily="34" charset="0"/>
              </a:rPr>
              <a:t>Авторски обхват на платформата</a:t>
            </a:r>
            <a:endParaRPr lang="bg-BG" dirty="0">
              <a:latin typeface="Lato Light" panose="020F0502020204030203" pitchFamily="34" charset="0"/>
              <a:cs typeface="Lato Light" panose="020F0502020204030203" pitchFamily="34" charset="0"/>
            </a:endParaRPr>
          </a:p>
        </p:txBody>
      </p:sp>
      <p:pic>
        <p:nvPicPr>
          <p:cNvPr id="5" name="Картина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7167" y="230188"/>
            <a:ext cx="1905266" cy="600159"/>
          </a:xfrm>
          <a:prstGeom prst="rect">
            <a:avLst/>
          </a:prstGeom>
        </p:spPr>
      </p:pic>
      <p:pic>
        <p:nvPicPr>
          <p:cNvPr id="6" name="Картина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" y="6156326"/>
            <a:ext cx="1778000" cy="524510"/>
          </a:xfrm>
          <a:prstGeom prst="rect">
            <a:avLst/>
          </a:prstGeom>
        </p:spPr>
      </p:pic>
      <p:pic>
        <p:nvPicPr>
          <p:cNvPr id="4" name="Картина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5614" y="1371600"/>
            <a:ext cx="84963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752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Картина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527969">
            <a:off x="6275486" y="2473662"/>
            <a:ext cx="6075560" cy="5467321"/>
          </a:xfrm>
          <a:prstGeom prst="rect">
            <a:avLst/>
          </a:prstGeom>
        </p:spPr>
      </p:pic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bg-BG" sz="3600" cap="all" dirty="0">
                <a:solidFill>
                  <a:srgbClr val="FF8A5B"/>
                </a:solidFill>
                <a:latin typeface="Lato Black" panose="020F0502020204030203" pitchFamily="34" charset="0"/>
                <a:cs typeface="Lato Black" panose="020F0502020204030203" pitchFamily="34" charset="0"/>
              </a:rPr>
              <a:t>Техническо изпълнение</a:t>
            </a:r>
            <a:endParaRPr lang="en-US" sz="3600" cap="all" dirty="0">
              <a:solidFill>
                <a:srgbClr val="FF8A5B"/>
              </a:solidFill>
              <a:latin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3" name="Контейнер за съдържание 2"/>
          <p:cNvSpPr>
            <a:spLocks noGrp="1"/>
          </p:cNvSpPr>
          <p:nvPr>
            <p:ph idx="1"/>
          </p:nvPr>
        </p:nvSpPr>
        <p:spPr>
          <a:xfrm>
            <a:off x="838200" y="1825625"/>
            <a:ext cx="8327065" cy="4351338"/>
          </a:xfr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r>
              <a:rPr lang="en-US" dirty="0">
                <a:latin typeface="Lato Light" panose="020F0502020204030203" pitchFamily="34" charset="0"/>
                <a:cs typeface="Lato Light" panose="020F0502020204030203" pitchFamily="34" charset="0"/>
              </a:rPr>
              <a:t>Web </a:t>
            </a:r>
            <a:r>
              <a:rPr lang="bg-BG" dirty="0">
                <a:latin typeface="Lato Light" panose="020F0502020204030203" pitchFamily="34" charset="0"/>
                <a:cs typeface="Lato Light" panose="020F0502020204030203" pitchFamily="34" charset="0"/>
              </a:rPr>
              <a:t>приложение</a:t>
            </a:r>
            <a:endParaRPr lang="en-US" dirty="0">
              <a:latin typeface="Lato Light" panose="020F0502020204030203" pitchFamily="34" charset="0"/>
              <a:cs typeface="Lato Light" panose="020F0502020204030203" pitchFamily="34" charset="0"/>
            </a:endParaRPr>
          </a:p>
          <a:p>
            <a:pPr lvl="1"/>
            <a:r>
              <a:rPr lang="bg-BG" dirty="0">
                <a:latin typeface="Lato Light" panose="020F0502020204030203" pitchFamily="34" charset="0"/>
                <a:cs typeface="Lato Light" panose="020F0502020204030203" pitchFamily="34" charset="0"/>
              </a:rPr>
              <a:t>Използване вкъщи на таблет</a:t>
            </a:r>
          </a:p>
          <a:p>
            <a:pPr lvl="1"/>
            <a:r>
              <a:rPr lang="bg-BG" dirty="0">
                <a:latin typeface="Lato Light" panose="020F0502020204030203" pitchFamily="34" charset="0"/>
                <a:cs typeface="Lato Light" panose="020F0502020204030203" pitchFamily="34" charset="0"/>
              </a:rPr>
              <a:t>Използване в центровете на стационарни компютри</a:t>
            </a:r>
          </a:p>
          <a:p>
            <a:r>
              <a:rPr lang="bg-BG" dirty="0" smtClean="0">
                <a:latin typeface="Lato Light" panose="020F0502020204030203" pitchFamily="34" charset="0"/>
                <a:cs typeface="Lato Light" panose="020F0502020204030203" pitchFamily="34" charset="0"/>
              </a:rPr>
              <a:t>Технологии и Архитектура</a:t>
            </a:r>
          </a:p>
          <a:p>
            <a:pPr lvl="1"/>
            <a:r>
              <a:rPr lang="en-US" dirty="0" smtClean="0">
                <a:latin typeface="Lato Light" panose="020F0502020204030203" pitchFamily="34" charset="0"/>
                <a:cs typeface="Lato Light" panose="020F0502020204030203" pitchFamily="34" charset="0"/>
              </a:rPr>
              <a:t>ASP.NET MVC</a:t>
            </a:r>
            <a:r>
              <a:rPr lang="en-US" dirty="0">
                <a:latin typeface="Lato Light" panose="020F0502020204030203" pitchFamily="34" charset="0"/>
                <a:cs typeface="Lato Light" panose="020F0502020204030203" pitchFamily="34" charset="0"/>
              </a:rPr>
              <a:t> , SQL Server</a:t>
            </a:r>
            <a:r>
              <a:rPr lang="en-US" dirty="0" smtClean="0">
                <a:latin typeface="Lato Light" panose="020F0502020204030203" pitchFamily="34" charset="0"/>
                <a:cs typeface="Lato Light" panose="020F0502020204030203" pitchFamily="34" charset="0"/>
              </a:rPr>
              <a:t>, JavaScript, Entity Framework, Boots</a:t>
            </a:r>
            <a:r>
              <a:rPr lang="en-US" dirty="0">
                <a:latin typeface="Lato Light" panose="020F0502020204030203" pitchFamily="34" charset="0"/>
                <a:cs typeface="Lato Light" panose="020F0502020204030203" pitchFamily="34" charset="0"/>
              </a:rPr>
              <a:t>t</a:t>
            </a:r>
            <a:r>
              <a:rPr lang="en-US" dirty="0" smtClean="0">
                <a:latin typeface="Lato Light" panose="020F0502020204030203" pitchFamily="34" charset="0"/>
                <a:cs typeface="Lato Light" panose="020F0502020204030203" pitchFamily="34" charset="0"/>
              </a:rPr>
              <a:t>rap, HTML5, CSS3</a:t>
            </a:r>
          </a:p>
          <a:p>
            <a:pPr lvl="1"/>
            <a:r>
              <a:rPr lang="en-US" dirty="0" smtClean="0">
                <a:latin typeface="Lato Light" panose="020F0502020204030203" pitchFamily="34" charset="0"/>
                <a:cs typeface="Lato Light" panose="020F0502020204030203" pitchFamily="34" charset="0"/>
              </a:rPr>
              <a:t>Service oriented architecture</a:t>
            </a:r>
            <a:endParaRPr lang="bg-BG" dirty="0">
              <a:latin typeface="Lato Light" panose="020F0502020204030203" pitchFamily="34" charset="0"/>
              <a:cs typeface="Lato Light" panose="020F0502020204030203" pitchFamily="34" charset="0"/>
            </a:endParaRPr>
          </a:p>
          <a:p>
            <a:r>
              <a:rPr lang="en-US" dirty="0" smtClean="0">
                <a:latin typeface="Lato Light" panose="020F0502020204030203" pitchFamily="34" charset="0"/>
                <a:cs typeface="Lato Light" panose="020F0502020204030203" pitchFamily="34" charset="0"/>
              </a:rPr>
              <a:t>Design </a:t>
            </a:r>
            <a:r>
              <a:rPr lang="bg-BG" dirty="0" smtClean="0">
                <a:latin typeface="Lato Light" panose="020F0502020204030203" pitchFamily="34" charset="0"/>
                <a:cs typeface="Lato Light" panose="020F0502020204030203" pitchFamily="34" charset="0"/>
              </a:rPr>
              <a:t>и </a:t>
            </a:r>
            <a:r>
              <a:rPr lang="en-US" dirty="0" smtClean="0">
                <a:latin typeface="Lato Light" panose="020F0502020204030203" pitchFamily="34" charset="0"/>
                <a:cs typeface="Lato Light" panose="020F0502020204030203" pitchFamily="34" charset="0"/>
              </a:rPr>
              <a:t>UX</a:t>
            </a:r>
          </a:p>
          <a:p>
            <a:pPr lvl="1"/>
            <a:r>
              <a:rPr lang="en-US" dirty="0" smtClean="0">
                <a:latin typeface="Lato Light" panose="020F0502020204030203" pitchFamily="34" charset="0"/>
                <a:cs typeface="Lato Light" panose="020F0502020204030203" pitchFamily="34" charset="0"/>
              </a:rPr>
              <a:t>Simple flat design</a:t>
            </a:r>
          </a:p>
          <a:p>
            <a:pPr lvl="1"/>
            <a:r>
              <a:rPr lang="bg-BG" dirty="0" smtClean="0">
                <a:latin typeface="Lato Light" panose="020F0502020204030203" pitchFamily="34" charset="0"/>
                <a:cs typeface="Lato Light" panose="020F0502020204030203" pitchFamily="34" charset="0"/>
              </a:rPr>
              <a:t>Богата цветова схема, но не твърде ярка</a:t>
            </a:r>
          </a:p>
          <a:p>
            <a:pPr lvl="1"/>
            <a:r>
              <a:rPr lang="bg-BG" dirty="0" smtClean="0">
                <a:latin typeface="Lato Light" panose="020F0502020204030203" pitchFamily="34" charset="0"/>
                <a:cs typeface="Lato Light" panose="020F0502020204030203" pitchFamily="34" charset="0"/>
              </a:rPr>
              <a:t>Интуитивен дизайн, лесна навигация</a:t>
            </a:r>
            <a:endParaRPr lang="en-US" dirty="0">
              <a:latin typeface="Lato Light" panose="020F0502020204030203" pitchFamily="34" charset="0"/>
              <a:cs typeface="Lato Light" panose="020F0502020204030203" pitchFamily="34" charset="0"/>
            </a:endParaRPr>
          </a:p>
          <a:p>
            <a:r>
              <a:rPr lang="en-US" dirty="0" err="1" smtClean="0">
                <a:latin typeface="Lato Light" panose="020F0502020204030203" pitchFamily="34" charset="0"/>
                <a:cs typeface="Lato Light" panose="020F0502020204030203" pitchFamily="34" charset="0"/>
              </a:rPr>
              <a:t>Yandex</a:t>
            </a:r>
            <a:r>
              <a:rPr lang="bg-BG" dirty="0" smtClean="0">
                <a:latin typeface="Lato Light" panose="020F0502020204030203" pitchFamily="34" charset="0"/>
                <a:cs typeface="Lato Light" panose="020F0502020204030203" pitchFamily="34" charset="0"/>
              </a:rPr>
              <a:t> и </a:t>
            </a:r>
            <a:r>
              <a:rPr lang="en-US" dirty="0" smtClean="0">
                <a:latin typeface="Lato Light" panose="020F0502020204030203" pitchFamily="34" charset="0"/>
                <a:cs typeface="Lato Light" panose="020F0502020204030203" pitchFamily="34" charset="0"/>
              </a:rPr>
              <a:t>Google Analytics</a:t>
            </a:r>
            <a:endParaRPr lang="bg-BG" dirty="0">
              <a:latin typeface="Lato Light" panose="020F0502020204030203" pitchFamily="34" charset="0"/>
              <a:cs typeface="Lato Light" panose="020F0502020204030203" pitchFamily="34" charset="0"/>
            </a:endParaRPr>
          </a:p>
        </p:txBody>
      </p:sp>
      <p:pic>
        <p:nvPicPr>
          <p:cNvPr id="5" name="Картина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7167" y="230188"/>
            <a:ext cx="1905266" cy="600159"/>
          </a:xfrm>
          <a:prstGeom prst="rect">
            <a:avLst/>
          </a:prstGeom>
        </p:spPr>
      </p:pic>
      <p:pic>
        <p:nvPicPr>
          <p:cNvPr id="6" name="Картина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" y="6156326"/>
            <a:ext cx="1778000" cy="524510"/>
          </a:xfrm>
          <a:prstGeom prst="rect">
            <a:avLst/>
          </a:prstGeom>
        </p:spPr>
      </p:pic>
      <p:pic>
        <p:nvPicPr>
          <p:cNvPr id="7" name="Картина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0998" y="5099454"/>
            <a:ext cx="1858802" cy="1758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635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bg-BG" sz="3600" cap="all" dirty="0" smtClean="0">
                <a:solidFill>
                  <a:srgbClr val="FF8A5B"/>
                </a:solidFill>
                <a:latin typeface="Lato Black" panose="020F0502020204030203" pitchFamily="34" charset="0"/>
                <a:cs typeface="Lato Black" panose="020F0502020204030203" pitchFamily="34" charset="0"/>
              </a:rPr>
              <a:t>Въпроси</a:t>
            </a:r>
            <a:endParaRPr lang="en-US" sz="3600" cap="all" dirty="0">
              <a:solidFill>
                <a:srgbClr val="FF8A5B"/>
              </a:solidFill>
              <a:latin typeface="Lato Black" panose="020F0502020204030203" pitchFamily="34" charset="0"/>
              <a:cs typeface="Lato Black" panose="020F0502020204030203" pitchFamily="34" charset="0"/>
            </a:endParaRPr>
          </a:p>
        </p:txBody>
      </p:sp>
      <p:pic>
        <p:nvPicPr>
          <p:cNvPr id="5" name="Картина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7167" y="230188"/>
            <a:ext cx="1905266" cy="600159"/>
          </a:xfrm>
          <a:prstGeom prst="rect">
            <a:avLst/>
          </a:prstGeom>
        </p:spPr>
      </p:pic>
      <p:pic>
        <p:nvPicPr>
          <p:cNvPr id="6" name="Картина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" y="6156326"/>
            <a:ext cx="1778000" cy="524510"/>
          </a:xfrm>
          <a:prstGeom prst="rect">
            <a:avLst/>
          </a:prstGeom>
        </p:spPr>
      </p:pic>
      <p:pic>
        <p:nvPicPr>
          <p:cNvPr id="4" name="Картина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2769" y="1279516"/>
            <a:ext cx="7367031" cy="4876810"/>
          </a:xfrm>
          <a:prstGeom prst="rect">
            <a:avLst/>
          </a:prstGeom>
        </p:spPr>
      </p:pic>
      <p:pic>
        <p:nvPicPr>
          <p:cNvPr id="7" name="Картина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1718431" y="2867542"/>
            <a:ext cx="2257536" cy="3514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757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bg-BG" sz="3600" cap="all" dirty="0" smtClean="0">
                <a:solidFill>
                  <a:srgbClr val="FF8A5B"/>
                </a:solidFill>
                <a:latin typeface="Lato Black" panose="020F0502020204030203" pitchFamily="34" charset="0"/>
                <a:cs typeface="Lato Black" panose="020F0502020204030203" pitchFamily="34" charset="0"/>
              </a:rPr>
              <a:t>Благодарим ви</a:t>
            </a:r>
            <a:endParaRPr lang="en-US" sz="3600" cap="all" dirty="0">
              <a:solidFill>
                <a:srgbClr val="FF8A5B"/>
              </a:solidFill>
              <a:latin typeface="Lato Black" panose="020F0502020204030203" pitchFamily="34" charset="0"/>
              <a:cs typeface="Lato Black" panose="020F0502020204030203" pitchFamily="34" charset="0"/>
            </a:endParaRPr>
          </a:p>
        </p:txBody>
      </p:sp>
      <p:pic>
        <p:nvPicPr>
          <p:cNvPr id="5" name="Картина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7167" y="230188"/>
            <a:ext cx="1905266" cy="600159"/>
          </a:xfrm>
          <a:prstGeom prst="rect">
            <a:avLst/>
          </a:prstGeom>
        </p:spPr>
      </p:pic>
      <p:pic>
        <p:nvPicPr>
          <p:cNvPr id="6" name="Картина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" y="6156326"/>
            <a:ext cx="1778000" cy="524510"/>
          </a:xfrm>
          <a:prstGeom prst="rect">
            <a:avLst/>
          </a:prstGeom>
        </p:spPr>
      </p:pic>
      <p:pic>
        <p:nvPicPr>
          <p:cNvPr id="7" name="Картина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109518"/>
            <a:ext cx="2850573" cy="1019375"/>
          </a:xfrm>
          <a:prstGeom prst="rect">
            <a:avLst/>
          </a:prstGeom>
        </p:spPr>
      </p:pic>
      <p:sp>
        <p:nvSpPr>
          <p:cNvPr id="8" name="Контейнер за съдържание 2"/>
          <p:cNvSpPr>
            <a:spLocks noGrp="1"/>
          </p:cNvSpPr>
          <p:nvPr>
            <p:ph idx="1"/>
          </p:nvPr>
        </p:nvSpPr>
        <p:spPr>
          <a:xfrm>
            <a:off x="838200" y="5128893"/>
            <a:ext cx="6445828" cy="82327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bg-BG" sz="2000" dirty="0" smtClean="0">
                <a:solidFill>
                  <a:srgbClr val="25CED1"/>
                </a:solidFill>
                <a:latin typeface="Lato Black" panose="020F0502020204030203" pitchFamily="34" charset="0"/>
                <a:cs typeface="Lato Black" panose="020F0502020204030203" pitchFamily="34" charset="0"/>
              </a:rPr>
              <a:t>Щастливо дете</a:t>
            </a:r>
            <a:r>
              <a:rPr lang="en-US" sz="2000" dirty="0" smtClean="0">
                <a:solidFill>
                  <a:srgbClr val="25CED1"/>
                </a:solidFill>
                <a:latin typeface="Lato Black" panose="020F0502020204030203" pitchFamily="34" charset="0"/>
                <a:cs typeface="Lato Black" panose="020F0502020204030203" pitchFamily="34" charset="0"/>
              </a:rPr>
              <a:t> </a:t>
            </a:r>
            <a:r>
              <a:rPr lang="bg-BG" sz="2000" dirty="0" smtClean="0">
                <a:solidFill>
                  <a:srgbClr val="25CED1"/>
                </a:solidFill>
                <a:latin typeface="Lato Black" panose="020F0502020204030203" pitchFamily="34" charset="0"/>
                <a:cs typeface="Lato Black" panose="020F0502020204030203" pitchFamily="34" charset="0"/>
              </a:rPr>
              <a:t>– щастливи </a:t>
            </a:r>
            <a:r>
              <a:rPr lang="bg-BG" sz="2000" dirty="0" smtClean="0">
                <a:solidFill>
                  <a:srgbClr val="25CED1"/>
                </a:solidFill>
                <a:latin typeface="Lato Black" panose="020F0502020204030203" pitchFamily="34" charset="0"/>
                <a:cs typeface="Lato Black" panose="020F0502020204030203" pitchFamily="34" charset="0"/>
              </a:rPr>
              <a:t>родители</a:t>
            </a:r>
          </a:p>
          <a:p>
            <a:endParaRPr lang="en-US" sz="1800" dirty="0">
              <a:latin typeface="Lato Light" panose="020F0502020204030203" pitchFamily="34" charset="0"/>
              <a:cs typeface="Lato Light" panose="020F0502020204030203" pitchFamily="34" charset="0"/>
            </a:endParaRPr>
          </a:p>
        </p:txBody>
      </p:sp>
      <p:pic>
        <p:nvPicPr>
          <p:cNvPr id="9" name="Картина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8059" y="1279516"/>
            <a:ext cx="4876810" cy="4876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775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тема">
  <a:themeElements>
    <a:clrScheme name="О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О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О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151</TotalTime>
  <Words>222</Words>
  <Application>Microsoft Office PowerPoint</Application>
  <PresentationFormat>Широк екран</PresentationFormat>
  <Paragraphs>64</Paragraphs>
  <Slides>9</Slides>
  <Notes>0</Notes>
  <HiddenSlides>0</HiddenSlides>
  <MMClips>0</MMClips>
  <ScaleCrop>false</ScaleCrop>
  <HeadingPairs>
    <vt:vector size="6" baseType="variant">
      <vt:variant>
        <vt:lpstr>Използвани шрифтове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Заглавия на слайдовете</vt:lpstr>
      </vt:variant>
      <vt:variant>
        <vt:i4>9</vt:i4>
      </vt:variant>
    </vt:vector>
  </HeadingPairs>
  <TitlesOfParts>
    <vt:vector size="15" baseType="lpstr">
      <vt:lpstr>Arial</vt:lpstr>
      <vt:lpstr>Calibri</vt:lpstr>
      <vt:lpstr>Calibri Light</vt:lpstr>
      <vt:lpstr>Lato Black</vt:lpstr>
      <vt:lpstr>Lato Light</vt:lpstr>
      <vt:lpstr>Office тема</vt:lpstr>
      <vt:lpstr>Презентация на PowerPoint</vt:lpstr>
      <vt:lpstr>Какво е HappyMe</vt:lpstr>
      <vt:lpstr>ЕкиП</vt:lpstr>
      <vt:lpstr>За аутизма</vt:lpstr>
      <vt:lpstr>Защо HappyMe е необходимост</vt:lpstr>
      <vt:lpstr>Какво съдържа HappyMе</vt:lpstr>
      <vt:lpstr>Техническо изпълнение</vt:lpstr>
      <vt:lpstr>Въпроси</vt:lpstr>
      <vt:lpstr>Благодарим ви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на PowerPoint</dc:title>
  <dc:creator>Yana Slavcheva</dc:creator>
  <cp:lastModifiedBy>Yana Slavcheva</cp:lastModifiedBy>
  <cp:revision>29</cp:revision>
  <dcterms:created xsi:type="dcterms:W3CDTF">2016-06-05T05:29:11Z</dcterms:created>
  <dcterms:modified xsi:type="dcterms:W3CDTF">2016-06-05T08:01:29Z</dcterms:modified>
</cp:coreProperties>
</file>